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sldIdLst>
    <p:sldId id="950" r:id="rId2"/>
    <p:sldId id="954" r:id="rId3"/>
    <p:sldId id="1334" r:id="rId4"/>
    <p:sldId id="1335" r:id="rId5"/>
    <p:sldId id="1240" r:id="rId6"/>
    <p:sldId id="256" r:id="rId7"/>
    <p:sldId id="257" r:id="rId8"/>
    <p:sldId id="1237" r:id="rId9"/>
    <p:sldId id="1238" r:id="rId10"/>
    <p:sldId id="1336" r:id="rId11"/>
    <p:sldId id="1281" r:id="rId12"/>
    <p:sldId id="1257" r:id="rId13"/>
    <p:sldId id="545" r:id="rId14"/>
    <p:sldId id="546" r:id="rId15"/>
    <p:sldId id="553" r:id="rId16"/>
    <p:sldId id="547" r:id="rId17"/>
    <p:sldId id="548" r:id="rId18"/>
    <p:sldId id="554" r:id="rId19"/>
    <p:sldId id="549" r:id="rId20"/>
    <p:sldId id="550" r:id="rId21"/>
    <p:sldId id="551" r:id="rId22"/>
    <p:sldId id="552" r:id="rId23"/>
    <p:sldId id="555" r:id="rId24"/>
    <p:sldId id="1340" r:id="rId25"/>
    <p:sldId id="438" r:id="rId26"/>
    <p:sldId id="439" r:id="rId27"/>
    <p:sldId id="1343" r:id="rId28"/>
    <p:sldId id="440" r:id="rId29"/>
    <p:sldId id="441" r:id="rId30"/>
    <p:sldId id="1342" r:id="rId31"/>
    <p:sldId id="442" r:id="rId32"/>
    <p:sldId id="443" r:id="rId33"/>
    <p:sldId id="444" r:id="rId34"/>
    <p:sldId id="656" r:id="rId35"/>
    <p:sldId id="657" r:id="rId36"/>
    <p:sldId id="1227" r:id="rId37"/>
    <p:sldId id="661" r:id="rId38"/>
    <p:sldId id="658" r:id="rId39"/>
    <p:sldId id="1228" r:id="rId40"/>
    <p:sldId id="659" r:id="rId41"/>
    <p:sldId id="660" r:id="rId42"/>
    <p:sldId id="713" r:id="rId43"/>
    <p:sldId id="1229" r:id="rId44"/>
    <p:sldId id="1230" r:id="rId45"/>
    <p:sldId id="1226" r:id="rId46"/>
    <p:sldId id="645" r:id="rId47"/>
    <p:sldId id="644" r:id="rId48"/>
    <p:sldId id="1341" r:id="rId49"/>
    <p:sldId id="1085" r:id="rId50"/>
    <p:sldId id="1087" r:id="rId51"/>
    <p:sldId id="1088" r:id="rId52"/>
    <p:sldId id="1089" r:id="rId53"/>
    <p:sldId id="1090" r:id="rId54"/>
    <p:sldId id="1091" r:id="rId55"/>
    <p:sldId id="1092" r:id="rId56"/>
    <p:sldId id="1093" r:id="rId57"/>
    <p:sldId id="1094" r:id="rId58"/>
    <p:sldId id="1339" r:id="rId59"/>
    <p:sldId id="946" r:id="rId6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954"/>
            <p14:sldId id="1334"/>
            <p14:sldId id="1335"/>
            <p14:sldId id="1240"/>
            <p14:sldId id="256"/>
            <p14:sldId id="257"/>
            <p14:sldId id="1237"/>
            <p14:sldId id="1238"/>
            <p14:sldId id="1336"/>
            <p14:sldId id="1281"/>
            <p14:sldId id="1257"/>
            <p14:sldId id="545"/>
            <p14:sldId id="546"/>
            <p14:sldId id="553"/>
            <p14:sldId id="547"/>
            <p14:sldId id="548"/>
            <p14:sldId id="554"/>
            <p14:sldId id="549"/>
            <p14:sldId id="550"/>
            <p14:sldId id="551"/>
            <p14:sldId id="552"/>
            <p14:sldId id="555"/>
            <p14:sldId id="1340"/>
            <p14:sldId id="438"/>
            <p14:sldId id="439"/>
            <p14:sldId id="1343"/>
            <p14:sldId id="440"/>
            <p14:sldId id="441"/>
            <p14:sldId id="1342"/>
            <p14:sldId id="442"/>
            <p14:sldId id="443"/>
            <p14:sldId id="444"/>
            <p14:sldId id="656"/>
            <p14:sldId id="657"/>
            <p14:sldId id="1227"/>
            <p14:sldId id="661"/>
            <p14:sldId id="658"/>
            <p14:sldId id="1228"/>
            <p14:sldId id="659"/>
            <p14:sldId id="660"/>
            <p14:sldId id="713"/>
            <p14:sldId id="1229"/>
            <p14:sldId id="1230"/>
            <p14:sldId id="1226"/>
            <p14:sldId id="645"/>
            <p14:sldId id="644"/>
            <p14:sldId id="1341"/>
            <p14:sldId id="1085"/>
            <p14:sldId id="1087"/>
            <p14:sldId id="1088"/>
            <p14:sldId id="1089"/>
            <p14:sldId id="1090"/>
            <p14:sldId id="1091"/>
            <p14:sldId id="1092"/>
            <p14:sldId id="1093"/>
            <p14:sldId id="1094"/>
            <p14:sldId id="1339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54" autoAdjust="0"/>
    <p:restoredTop sz="82242" autoAdjust="0"/>
  </p:normalViewPr>
  <p:slideViewPr>
    <p:cSldViewPr>
      <p:cViewPr varScale="1">
        <p:scale>
          <a:sx n="84" d="100"/>
          <a:sy n="84" d="100"/>
        </p:scale>
        <p:origin x="2208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jpeg>
</file>

<file path=ppt/media/image11.png>
</file>

<file path=ppt/media/image12.png>
</file>

<file path=ppt/media/image13.jpeg>
</file>

<file path=ppt/media/image14.jpeg>
</file>

<file path=ppt/media/image2.jpe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07/06/2025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6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24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9370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3FA94-8959-6C07-FF2B-80E872845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CA0FB3-8EBC-E962-B466-B703100B6C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F6858-2934-D8C8-FBCD-0FA375E6BE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DF5AFF-A0C0-E312-F31D-AD2B55AC47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502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F6288F-CDB3-D604-7365-0E54FCCBB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299539-D63F-01A6-5834-6A3860816B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B764EF-FD59-0106-6811-DCDFE391C2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52B62-FEFF-56B6-408D-0E1D2F2466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78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4E0BA-CD03-11D3-28C8-846B025D8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F6A27C-C3D5-789D-CD78-500514BD0E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3D39F7-CC9D-FA25-0662-D8A6B950B9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6AABB-3D69-C30E-5C18-2CA7D60E48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3677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2689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07/06/2025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8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June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A2B91-52AD-4B3D-E4FB-AA50C9C8F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760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080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0D405-A673-98B0-2A90-941F54D01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2313-F7B9-33C1-6128-D7251810FB60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8BED3C-0D2A-7269-76DA-4DCEE5AE1D0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F08DAC4-09A4-35E3-DC09-128FF55C7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527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Graves Into Gardens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7138219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Brandon Lake | Chris Brown | Steven Furtick | Tiffany Hudson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2019 Music by Elevation Worship Publishing; Bethel Music Publishing; Brandon Lake Music; Maverick City Publishing Worldwide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searched the world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it couldn't fill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Man's empty praise and treasures that fade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Are never enough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ABDCC2-7FA1-2657-3B7E-D0E702A5A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2AB8C9B-CD84-6DA8-1726-ECCD755E9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Then You came along and </a:t>
            </a:r>
          </a:p>
          <a:p>
            <a:r>
              <a:rPr lang="en-GB" sz="3600" dirty="0">
                <a:solidFill>
                  <a:schemeClr val="bg1"/>
                </a:solidFill>
              </a:rPr>
              <a:t>Put me back together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every desire is now satisfied 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in Your love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9BD0BD-E3AA-6CA5-B32B-D362F773AF10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2367091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54CE2-413C-0DA2-E3F4-6E150ABC0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7D39618-D000-3456-0D4D-FCC8D663FD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Oh there's nothing better than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There's nothing better than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there's nothing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better than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DB9E51-E087-4BD8-6F24-52C7672FB58D}"/>
              </a:ext>
            </a:extLst>
          </p:cNvPr>
          <p:cNvSpPr txBox="1"/>
          <p:nvPr/>
        </p:nvSpPr>
        <p:spPr>
          <a:xfrm>
            <a:off x="8364325" y="-3388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3330562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AFF18-8BF4-62CB-B449-BC8DD6234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8B0EF1F-129A-0DC2-31D6-92FF76B6D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not afraid to show You my weakness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failures and flaws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You've seen them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You still call me friend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AE13DB-620D-5A50-8317-51DB651D8B3E}"/>
              </a:ext>
            </a:extLst>
          </p:cNvPr>
          <p:cNvSpPr txBox="1"/>
          <p:nvPr/>
        </p:nvSpPr>
        <p:spPr>
          <a:xfrm>
            <a:off x="8359811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3897616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D1CBC6-3AA2-5E5D-C044-FF0816AB9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F33840B-5A4F-F8DE-DDCA-5246456CED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the God of the mountain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Is the God of the valley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There's not a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mercy and grace won't find me again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2ACA4C-318B-A9B0-30AE-9A7382DD3452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3742440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FA101-596B-299E-21F4-92AC39AA3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AB76850-73CD-1306-7BCF-C8A5B2955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Oh there's nothing better than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There's nothing better than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there's nothing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better than You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7FA859-0A03-8DE1-83F4-C127F5E81154}"/>
              </a:ext>
            </a:extLst>
          </p:cNvPr>
          <p:cNvSpPr txBox="1"/>
          <p:nvPr/>
        </p:nvSpPr>
        <p:spPr>
          <a:xfrm>
            <a:off x="8388424" y="804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2646391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4DED4-B5C4-9383-141B-BD2619DE1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7903993-5BF9-74C5-B793-3CEDC70CC7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turn mourning to dancing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give beauty for ashes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turn shame into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You're the only one who can</a:t>
            </a:r>
          </a:p>
          <a:p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3D9B36-B489-A278-C0CB-EEF03FBB8ED0}"/>
              </a:ext>
            </a:extLst>
          </p:cNvPr>
          <p:cNvSpPr txBox="1"/>
          <p:nvPr/>
        </p:nvSpPr>
        <p:spPr>
          <a:xfrm>
            <a:off x="8316416" y="-26248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31789375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CB7B83-92F7-3162-A338-9B20C6322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7EF990-5DCF-9E03-70B9-B1AFE95203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turn graves into gardens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turn bones into armies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turn seas into highways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You're the only one who can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You're the only one who can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D04B06-588F-79DC-E727-AEEEE02F4DED}"/>
              </a:ext>
            </a:extLst>
          </p:cNvPr>
          <p:cNvSpPr txBox="1"/>
          <p:nvPr/>
        </p:nvSpPr>
        <p:spPr>
          <a:xfrm>
            <a:off x="8388424" y="6858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4157996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3E7C0-7BED-FF43-1C80-653F70C95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BB6102D-5F50-2390-A9FC-3B9DAC5AC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Oh there's nothing better than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There's nothing better than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there's nothing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better than You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014979-AE43-5537-BA6E-ABCADE37013C}"/>
              </a:ext>
            </a:extLst>
          </p:cNvPr>
          <p:cNvSpPr txBox="1"/>
          <p:nvPr/>
        </p:nvSpPr>
        <p:spPr>
          <a:xfrm>
            <a:off x="848209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19346704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54E9FA-5AA8-1DE2-45ED-E589DECE35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EC6FD22-BAB3-1352-BF4B-25537BFD06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turn graves into gardens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turn bones into armies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turn seas into highways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You're the only one who can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You're the only one who can</a:t>
            </a:r>
          </a:p>
          <a:p>
            <a:endParaRPr lang="en-GB" sz="3600" dirty="0">
              <a:solidFill>
                <a:schemeClr val="bg1"/>
              </a:solidFill>
            </a:endParaRP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526050-A6A9-9467-7BD9-5A9DDC3274EF}"/>
              </a:ext>
            </a:extLst>
          </p:cNvPr>
          <p:cNvSpPr txBox="1"/>
          <p:nvPr/>
        </p:nvSpPr>
        <p:spPr>
          <a:xfrm>
            <a:off x="8204319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42405178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5A7AD-C2B1-9DD7-84EB-962A16F3A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DA13-1D72-90C4-9FE7-F7F0D3F6DCFD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4BED616-2E5B-C9CD-6F28-3ADFF4979CC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DE8D18E7-62F5-C915-F071-23D5199C5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68364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7200" dirty="0">
              <a:solidFill>
                <a:schemeClr val="bg1"/>
              </a:solidFill>
            </a:endParaRPr>
          </a:p>
          <a:p>
            <a:r>
              <a:rPr lang="en-GB" sz="7200" dirty="0">
                <a:solidFill>
                  <a:schemeClr val="bg1"/>
                </a:solidFill>
              </a:rPr>
              <a:t>Trust In God</a:t>
            </a:r>
          </a:p>
          <a:p>
            <a:br>
              <a:rPr lang="en-GB" sz="1200" dirty="0"/>
            </a:br>
            <a:br>
              <a:rPr lang="en-GB" sz="1200" dirty="0"/>
            </a:br>
            <a:r>
              <a:rPr lang="en-GB" sz="1200" dirty="0"/>
              <a:t>CCLI Song # 7206001</a:t>
            </a:r>
          </a:p>
          <a:p>
            <a:r>
              <a:rPr lang="en-GB" sz="1200" dirty="0"/>
              <a:t>Brandon Lake | Chris Brown | Mitch Wong | Steven Furtick</a:t>
            </a:r>
          </a:p>
          <a:p>
            <a:r>
              <a:rPr lang="en-GB" sz="1200" dirty="0"/>
              <a:t>© Brandon Lake Music; Music by Elevation Worship Publishing; A Wong Made Write Publishing; Integrity's Praise! Music</a:t>
            </a:r>
          </a:p>
          <a:p>
            <a:r>
              <a:rPr lang="en-GB" sz="1200" dirty="0"/>
              <a:t>For use solely with the </a:t>
            </a:r>
            <a:r>
              <a:rPr lang="en-GB" sz="1200" dirty="0" err="1"/>
              <a:t>SongSelect</a:t>
            </a:r>
            <a:r>
              <a:rPr lang="en-GB" sz="1200" dirty="0"/>
              <a:t>® Terms of Use. All rights reserved. www.ccli.com</a:t>
            </a:r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Blessed assurance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is mine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been my fourth man in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Time after time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EFFE9-9AF6-3520-1693-6B1BF42B1F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30C42EE-321D-0919-D41A-964E8A3F0C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Born of His Spirit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Washed in His blood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what He did for me on Calvary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Is more than enough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A22E81-4DF9-D930-DE65-DDEF6FD6BCED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12580706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trust in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Savior, the One 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will never fail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will never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38959825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Perfect submission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is at rest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know the author of tomorrow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Has ordered my steps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672049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9ECD6-64D7-64CE-0431-3BB6BE53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FFC070-7A31-132C-67CB-9CF411520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84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E0B34-9597-ACF0-CF9F-08F30677D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B2D613-8D85-57A9-1F8C-1FA28D183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So this is my story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this is my song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praising my risen King and Savior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day long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675606-26C6-5CDF-2B12-8034AD61544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32787175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trust in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Savior, the One 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will never fail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will never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33405232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sought the Lord and 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heard and He answered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(X3)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That’s why I trust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That’s why (I trust Him)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757437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trust in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Savior, the One 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will never fail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will never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3270274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1410579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1/11</a:t>
            </a:r>
          </a:p>
        </p:txBody>
      </p:sp>
    </p:spTree>
    <p:extLst>
      <p:ext uri="{BB962C8B-B14F-4D97-AF65-F5344CB8AC3E}">
        <p14:creationId xmlns:p14="http://schemas.microsoft.com/office/powerpoint/2010/main" val="34773594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719FA-A440-CBC2-9F6F-00E858660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0EBF4FF-D73F-0368-0A47-8DD10FB69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6B425B-D41C-24DD-3A5F-EBB18770A7BC}"/>
              </a:ext>
            </a:extLst>
          </p:cNvPr>
          <p:cNvSpPr txBox="1"/>
          <p:nvPr/>
        </p:nvSpPr>
        <p:spPr>
          <a:xfrm>
            <a:off x="8460432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2/11</a:t>
            </a:r>
          </a:p>
        </p:txBody>
      </p:sp>
    </p:spTree>
    <p:extLst>
      <p:ext uri="{BB962C8B-B14F-4D97-AF65-F5344CB8AC3E}">
        <p14:creationId xmlns:p14="http://schemas.microsoft.com/office/powerpoint/2010/main" val="5371334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35790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3/11</a:t>
            </a:r>
          </a:p>
        </p:txBody>
      </p:sp>
    </p:spTree>
    <p:extLst>
      <p:ext uri="{BB962C8B-B14F-4D97-AF65-F5344CB8AC3E}">
        <p14:creationId xmlns:p14="http://schemas.microsoft.com/office/powerpoint/2010/main" val="27937273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not held by my own strength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4/11</a:t>
            </a:r>
          </a:p>
        </p:txBody>
      </p:sp>
    </p:spTree>
    <p:extLst>
      <p:ext uri="{BB962C8B-B14F-4D97-AF65-F5344CB8AC3E}">
        <p14:creationId xmlns:p14="http://schemas.microsoft.com/office/powerpoint/2010/main" val="19753352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B7801-58DA-2574-9CF4-270712402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02BABF-8956-7384-68EA-DF1D63497C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1D67F3-9193-41CE-932D-DB11C54E4C22}"/>
              </a:ext>
            </a:extLst>
          </p:cNvPr>
          <p:cNvSpPr txBox="1"/>
          <p:nvPr/>
        </p:nvSpPr>
        <p:spPr>
          <a:xfrm>
            <a:off x="8291033" y="-14941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5/11</a:t>
            </a:r>
          </a:p>
        </p:txBody>
      </p:sp>
    </p:spTree>
    <p:extLst>
      <p:ext uri="{BB962C8B-B14F-4D97-AF65-F5344CB8AC3E}">
        <p14:creationId xmlns:p14="http://schemas.microsoft.com/office/powerpoint/2010/main" val="1354491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9E4C46-BB74-6F4A-AD8A-B537AD593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38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6/11</a:t>
            </a:r>
          </a:p>
        </p:txBody>
      </p:sp>
    </p:spTree>
    <p:extLst>
      <p:ext uri="{BB962C8B-B14F-4D97-AF65-F5344CB8AC3E}">
        <p14:creationId xmlns:p14="http://schemas.microsoft.com/office/powerpoint/2010/main" val="24146635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20530" y="-14941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7/11</a:t>
            </a:r>
          </a:p>
        </p:txBody>
      </p:sp>
    </p:spTree>
    <p:extLst>
      <p:ext uri="{BB962C8B-B14F-4D97-AF65-F5344CB8AC3E}">
        <p14:creationId xmlns:p14="http://schemas.microsoft.com/office/powerpoint/2010/main" val="31411252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I’m standing strong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my house is built on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0580" y="-14941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8/11</a:t>
            </a:r>
          </a:p>
        </p:txBody>
      </p:sp>
    </p:spTree>
    <p:extLst>
      <p:ext uri="{BB962C8B-B14F-4D97-AF65-F5344CB8AC3E}">
        <p14:creationId xmlns:p14="http://schemas.microsoft.com/office/powerpoint/2010/main" val="9900001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B5E67-6926-CEAC-7572-0D53D015A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42058C9-6E33-F044-1327-1618FB68E1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4497D1-58AE-5694-624B-8A8A306E6F08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9/11</a:t>
            </a:r>
          </a:p>
        </p:txBody>
      </p:sp>
    </p:spTree>
    <p:extLst>
      <p:ext uri="{BB962C8B-B14F-4D97-AF65-F5344CB8AC3E}">
        <p14:creationId xmlns:p14="http://schemas.microsoft.com/office/powerpoint/2010/main" val="30212763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83FB5-F53D-DF2E-57E4-B4DAE0761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F72EC77-6804-341F-B94C-B88071B777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AF634-1276-6116-F372-5CEF9DC00B46}"/>
              </a:ext>
            </a:extLst>
          </p:cNvPr>
          <p:cNvSpPr txBox="1"/>
          <p:nvPr/>
        </p:nvSpPr>
        <p:spPr>
          <a:xfrm>
            <a:off x="8192527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10/11</a:t>
            </a:r>
          </a:p>
        </p:txBody>
      </p:sp>
    </p:spTree>
    <p:extLst>
      <p:ext uri="{BB962C8B-B14F-4D97-AF65-F5344CB8AC3E}">
        <p14:creationId xmlns:p14="http://schemas.microsoft.com/office/powerpoint/2010/main" val="3580364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588CCC-7FED-7C25-A215-83C40781E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41FF4CD-96A9-B1D4-E6A2-4BFBC7F64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B0DBD3-C0EC-08D9-DB95-5A20347BD8A6}"/>
              </a:ext>
            </a:extLst>
          </p:cNvPr>
          <p:cNvSpPr txBox="1"/>
          <p:nvPr/>
        </p:nvSpPr>
        <p:spPr>
          <a:xfrm>
            <a:off x="8316416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11/11</a:t>
            </a:r>
          </a:p>
        </p:txBody>
      </p:sp>
    </p:spTree>
    <p:extLst>
      <p:ext uri="{BB962C8B-B14F-4D97-AF65-F5344CB8AC3E}">
        <p14:creationId xmlns:p14="http://schemas.microsoft.com/office/powerpoint/2010/main" val="38324698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all the earth will shout Your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hearts will cry these bones will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Great are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5284180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we pour out 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pour out 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we pour out our praise to You only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36948519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86009-5A25-6227-A170-6E5C392EF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553C2-8656-2518-D903-68F0C1349C0C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8D2E390-A50F-0BEA-92D2-A47B365BC6B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BB581553-B6E9-D343-6973-A69EA9DC9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7819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rgbClr val="00A3E0"/>
                </a:solidFill>
                <a:latin typeface="akagi_probook"/>
              </a:rPr>
              <a:t>Servant King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78897</a:t>
            </a:r>
          </a:p>
          <a:p>
            <a:r>
              <a:rPr lang="en-GB" sz="1200" dirty="0">
                <a:solidFill>
                  <a:schemeClr val="bg1"/>
                </a:solidFill>
              </a:rPr>
              <a:t>Graham Kendrick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1983 Thankyou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164743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36EBD1-1C74-88A4-AF7D-7956F0B14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484" y="0"/>
            <a:ext cx="4851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914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From </a:t>
            </a:r>
            <a:r>
              <a:rPr lang="en-GB" sz="3600" dirty="0" err="1">
                <a:solidFill>
                  <a:schemeClr val="bg1"/>
                </a:solidFill>
              </a:rPr>
              <a:t>heav'n</a:t>
            </a:r>
            <a:r>
              <a:rPr lang="en-GB" sz="3600" dirty="0">
                <a:solidFill>
                  <a:schemeClr val="bg1"/>
                </a:solidFill>
              </a:rPr>
              <a:t> You came helpless babe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Enter'd</a:t>
            </a:r>
            <a:r>
              <a:rPr lang="en-GB" sz="3600" dirty="0">
                <a:solidFill>
                  <a:schemeClr val="bg1"/>
                </a:solidFill>
              </a:rPr>
              <a:t> our world Your glory </a:t>
            </a:r>
            <a:r>
              <a:rPr lang="en-GB" sz="3600" dirty="0" err="1">
                <a:solidFill>
                  <a:schemeClr val="bg1"/>
                </a:solidFill>
              </a:rPr>
              <a:t>veil'd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Not to be served but to serve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give Your life that we might 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36106671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0F025-F21C-5138-4BE4-A3699A698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21F4793-DE04-9AB6-4757-0DB9A8DD98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our God the Servant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calls us now to follow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bring our lives as a daily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 worship to the Servant 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BC098D-8D0D-6093-9721-33220E024B3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6357248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38C379-921E-5709-BF96-DA0429DD6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71DC9EA-0411-71FA-19D6-2E4149728F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 in the garden of tears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heavy load He chose to bear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heart with sorrow was torn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Yet not my will but Yours He said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B8B08A-22BB-BB46-C597-D5365F672108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35893742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0BC75-A355-ECB6-14C0-B22D76E74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EBEFD45-83C8-0EF2-F6F2-12143D2936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our God the Servant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calls us now to follow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bring our lives as a daily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 worship to the Servant 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6FEA10-A55E-900D-BE77-9ED590A1FFE0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15744223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F4CD9F-6C35-94CC-1904-30F5034E5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3D39534-E02E-A04E-7032-19699BA3B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see His hands and His feet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scars that speak of sacrifice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Hands that flung stars into space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cruel nails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Surrendered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62A4B4-C093-4EA6-07C0-4E4D335214C5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30181947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7BE0A-2FF9-37CD-D98A-2B6BB115C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FEEF3A2-8415-03FC-2554-95C8D7ABA0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our God the Servant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calls us now to follow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bring our lives as a daily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 worship to the Servant 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E00F81-1689-F016-DF54-61E25C47F442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114780254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7F01C-43DB-7CC9-D9AA-B21D4A238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9ABFC97-3F55-0C30-748B-3C4B75FF91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So let us learn how to serve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in our lives enthrone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Each other's needs to prefer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it is Christ we're serving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F6AC8C-5A1A-9D97-41E3-02D674EE5919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273820330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9E23E3-614F-1C25-9697-CE6C2D619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4647237-E5A9-BB05-080C-1FCD3CF001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our God the Servant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calls us now to follow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bring our lives as a daily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Of worship to the Servant 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A3CB71-3E3A-1F1A-120C-AFB53865CFC0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310330032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5307928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2276872"/>
            <a:ext cx="4189312" cy="581621"/>
          </a:xfrm>
        </p:spPr>
        <p:txBody>
          <a:bodyPr>
            <a:noAutofit/>
          </a:bodyPr>
          <a:lstStyle/>
          <a:p>
            <a:pPr algn="l"/>
            <a:r>
              <a:rPr lang="en-GB" sz="40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01601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6/7/2025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7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2964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  <p:extLst>
      <p:ext uri="{BB962C8B-B14F-4D97-AF65-F5344CB8AC3E}">
        <p14:creationId xmlns:p14="http://schemas.microsoft.com/office/powerpoint/2010/main" val="2335651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672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3794</TotalTime>
  <Words>1332</Words>
  <Application>Microsoft Office PowerPoint</Application>
  <PresentationFormat>On-screen Show (4:3)</PresentationFormat>
  <Paragraphs>271</Paragraphs>
  <Slides>59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Storm Walker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128</cp:revision>
  <dcterms:created xsi:type="dcterms:W3CDTF">2024-09-27T16:56:29Z</dcterms:created>
  <dcterms:modified xsi:type="dcterms:W3CDTF">2025-06-07T13:09:48Z</dcterms:modified>
</cp:coreProperties>
</file>

<file path=docProps/thumbnail.jpeg>
</file>